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6" r:id="rId12"/>
    <p:sldId id="267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4" r:id="rId26"/>
    <p:sldId id="280" r:id="rId27"/>
    <p:sldId id="283" r:id="rId2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54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77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78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4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225082" y="540000"/>
            <a:ext cx="14855482" cy="79018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6" name="Text 4"/>
          <p:cNvSpPr/>
          <p:nvPr/>
        </p:nvSpPr>
        <p:spPr>
          <a:xfrm>
            <a:off x="6319599" y="3173677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VIE</a:t>
            </a:r>
            <a:endParaRPr lang="en-US" sz="5249" dirty="0"/>
          </a:p>
        </p:txBody>
      </p:sp>
      <p:sp>
        <p:nvSpPr>
          <p:cNvPr id="7" name="Text 5"/>
          <p:cNvSpPr/>
          <p:nvPr/>
        </p:nvSpPr>
        <p:spPr>
          <a:xfrm>
            <a:off x="6372558" y="3927250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OH WHAT IS THE FLIM TODAY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037956" y="6942758"/>
            <a:ext cx="2019337" cy="414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100" dirty="0" err="1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영화</a:t>
            </a:r>
            <a:r>
              <a:rPr lang="en-US" sz="1100" dirty="0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 리뷰 커뮤니티 웹서비스</a:t>
            </a:r>
            <a:endParaRPr lang="en-US" sz="1100" dirty="0">
              <a:latin typeface="+mj-ea"/>
              <a:ea typeface="+mj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544682" y="7315481"/>
            <a:ext cx="7477601" cy="317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19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김신혁  신동훈 이수성 정선호 최은지</a:t>
            </a:r>
            <a:endParaRPr lang="en-US" sz="1100" dirty="0">
              <a:latin typeface="+mj-ea"/>
              <a:ea typeface="+mj-ea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74"/>
            <a:ext cx="5486400" cy="81311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16" y="1361153"/>
            <a:ext cx="5907472" cy="524266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B9CD6331-B8E1-2D1C-157D-33EE586BC033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ko-KR" alt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웹 구조 다이어그램</a:t>
            </a:r>
            <a:endParaRPr lang="en-US" sz="2013" dirty="0"/>
          </a:p>
        </p:txBody>
      </p:sp>
    </p:spTree>
    <p:extLst>
      <p:ext uri="{BB962C8B-B14F-4D97-AF65-F5344CB8AC3E}">
        <p14:creationId xmlns:p14="http://schemas.microsoft.com/office/powerpoint/2010/main" val="334133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5" name="Text 3"/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테이블 명세서</a:t>
            </a:r>
            <a:endParaRPr lang="en-US" sz="201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5" y="1763292"/>
            <a:ext cx="5752505" cy="264668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70" y="1763292"/>
            <a:ext cx="4491395" cy="264668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464" y="4761342"/>
            <a:ext cx="5760482" cy="187480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866" y="4761342"/>
            <a:ext cx="4411861" cy="1874801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B13151D7-1DD5-E0BC-7DAE-FB40FA5E230D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08" y="1153717"/>
            <a:ext cx="5839497" cy="5861654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B88061A8-CCD2-5985-DF14-888C03EC43EE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40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176A5AB8-02B8-2693-5D32-D1777A2CC6F8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ER </a:t>
            </a:r>
            <a:r>
              <a:rPr lang="ko-KR" alt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다이어그램</a:t>
            </a:r>
            <a:endParaRPr lang="en-US" sz="201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19" y="2004219"/>
            <a:ext cx="8407769" cy="4499732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25C8375D-F40D-F7CF-294E-072436DDB07F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b="1" dirty="0">
                <a:latin typeface="Playfair Display" panose="020F0502020204030204" pitchFamily="2" charset="0"/>
              </a:rPr>
              <a:t>API </a:t>
            </a:r>
            <a:r>
              <a:rPr lang="ko-KR" altLang="en-US" sz="2013" b="1" dirty="0">
                <a:latin typeface="Playfair Display" panose="020F0502020204030204" pitchFamily="2" charset="0"/>
              </a:rPr>
              <a:t>명세서</a:t>
            </a:r>
            <a:endParaRPr lang="en-US" sz="2013" b="1" dirty="0">
              <a:latin typeface="Playfair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1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8" y="1445780"/>
            <a:ext cx="5275384" cy="573573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F2D75671-0D0D-5215-4F30-00F35444AA84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3B1BDB4-C764-10BA-498B-BF2464908CFB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altLang="ko-KR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DB </a:t>
            </a:r>
            <a:r>
              <a:rPr lang="en-US" altLang="ko-KR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업데이트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24292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144F6AE6-9506-7921-64F1-6186D5204FF8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80D14C36-43D5-032B-E677-4CFC14EFA5FC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altLang="ko-KR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로그인</a:t>
            </a:r>
            <a:r>
              <a:rPr lang="en-US" altLang="ko-KR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및 </a:t>
            </a:r>
            <a:r>
              <a:rPr lang="en-US" altLang="ko-KR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회원가입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09" y="1176591"/>
            <a:ext cx="8806981" cy="620340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9F95C2EA-9159-8464-F9AF-90F3970D19CD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40CEE82-B866-93A6-7763-A5AFF51EEB20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en-US" altLang="ko-KR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네비게이션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7225735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9576375-3F17-39C9-9182-451D51ABF54D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8EEA18EB-E5EC-BB59-9309-F82DE69B09C3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en-US" altLang="ko-KR" sz="2000" b="1" dirty="0">
                <a:solidFill>
                  <a:srgbClr val="101014"/>
                </a:solidFill>
                <a:latin typeface="Playfair Display" pitchFamily="34" charset="0"/>
              </a:rPr>
              <a:t>BIG</a:t>
            </a: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</a:rPr>
              <a:t> </a:t>
            </a:r>
            <a:r>
              <a:rPr lang="en-US" altLang="ko-KR" sz="2000" b="1" dirty="0">
                <a:solidFill>
                  <a:srgbClr val="101014"/>
                </a:solidFill>
                <a:latin typeface="Playfair Display" pitchFamily="34" charset="0"/>
              </a:rPr>
              <a:t>3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24294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15AEF61E-BC53-93C7-F7F0-7F8273B9620A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E2C53F2B-342C-F43F-6CA0-D8DD7D36C0A5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</a:rPr>
              <a:t>영화 찾기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30167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CD6EF296-3132-17B4-2072-21FBAE699232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58CA334D-E4FB-C5E3-54CD-2AD39E0D1832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상세보기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7086022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3248962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목차</a:t>
            </a:r>
            <a:endParaRPr lang="en-US" sz="4374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33199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1018342" y="4481298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1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1555313" y="4517109"/>
            <a:ext cx="169295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프로젝트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+mj-ea"/>
                <a:ea typeface="+mj-ea"/>
              </a:rPr>
              <a:t>    </a:t>
            </a: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</a:rPr>
              <a:t>개요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470434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3632716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2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192548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팀 구성원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latin typeface="+mj-ea"/>
                <a:ea typeface="+mj-ea"/>
              </a:rPr>
              <a:t>역할소개</a:t>
            </a:r>
            <a:endParaRPr lang="en-US" sz="2187" b="1" dirty="0">
              <a:latin typeface="+mj-ea"/>
              <a:ea typeface="+mj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107668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11"/>
          <p:cNvSpPr/>
          <p:nvPr/>
        </p:nvSpPr>
        <p:spPr>
          <a:xfrm>
            <a:off x="6277570" y="4481298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3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829782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프로젝트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</a:rPr>
              <a:t>수행절차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744903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4"/>
          <p:cNvSpPr/>
          <p:nvPr/>
        </p:nvSpPr>
        <p:spPr>
          <a:xfrm>
            <a:off x="8907185" y="4481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4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467017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프로젝트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</a:rPr>
              <a:t>수행결과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11382137" y="4448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9" name="Text 17"/>
          <p:cNvSpPr/>
          <p:nvPr/>
        </p:nvSpPr>
        <p:spPr>
          <a:xfrm>
            <a:off x="11555849" y="4481298"/>
            <a:ext cx="1524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5</a:t>
            </a:r>
            <a:endParaRPr lang="en-US" sz="2624" dirty="0">
              <a:latin typeface="+mj-ea"/>
              <a:ea typeface="+mj-ea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104251" y="4517109"/>
            <a:ext cx="1692950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  <a:cs typeface="Playfair Display" pitchFamily="34" charset="-120"/>
              </a:rPr>
              <a:t>   자체</a:t>
            </a:r>
            <a:endParaRPr lang="en-US" altLang="ko-KR" sz="2187" b="1" dirty="0">
              <a:solidFill>
                <a:srgbClr val="101014"/>
              </a:solidFill>
              <a:latin typeface="+mj-ea"/>
              <a:ea typeface="+mj-ea"/>
              <a:cs typeface="Playfair Display" pitchFamily="34" charset="-120"/>
            </a:endParaRPr>
          </a:p>
          <a:p>
            <a:pPr marL="0" indent="0">
              <a:lnSpc>
                <a:spcPts val="2843"/>
              </a:lnSpc>
              <a:buNone/>
            </a:pPr>
            <a:r>
              <a:rPr lang="ko-KR" altLang="en-US" sz="2187" b="1" dirty="0">
                <a:solidFill>
                  <a:srgbClr val="101014"/>
                </a:solidFill>
                <a:latin typeface="+mj-ea"/>
                <a:ea typeface="+mj-ea"/>
              </a:rPr>
              <a:t>평가의견</a:t>
            </a:r>
            <a:endParaRPr lang="en-US" sz="2187" dirty="0">
              <a:latin typeface="+mj-ea"/>
              <a:ea typeface="+mj-ea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60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7958934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2F4ABA69-3393-5742-79FB-9D368DADD520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E53200A-DC21-423C-E3ED-C91CF4FB4CAE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24293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7EB52645-E5EE-A6FB-EFF3-2825E8703488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E14B62C-ABB5-3559-9A99-AEDDE89A6B55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상영작</a:t>
            </a: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통계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1080000"/>
            <a:ext cx="6524294" cy="63000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E2D505D5-0642-40FA-AA56-052D3D926050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B4D0C0B-F85C-C72A-52FE-82AC044379DE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개봉작</a:t>
            </a: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통계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2545159"/>
            <a:ext cx="6262678" cy="3184667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545158"/>
            <a:ext cx="6407820" cy="3184667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8804B99A-A469-1DC7-FBC9-D88CE60DC1C7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44E0266C-DCB7-9F40-6F5C-564547D767D6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공지사항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4" y="3102764"/>
            <a:ext cx="5858363" cy="294451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86" y="3102764"/>
            <a:ext cx="7319349" cy="2944512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C6EFF204-1ED1-269A-5391-921C9373D3DF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EEB9BDA0-EC5D-FADF-624C-264407A17DC0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자유게시판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C6EFF204-1ED1-269A-5391-921C9373D3DF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수행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결과</a:t>
            </a:r>
            <a:endParaRPr lang="en-US" altLang="ko-KR" sz="40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EEB9BDA0-EC5D-FADF-624C-264407A17DC0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5"/>
              </a:lnSpc>
              <a:buNone/>
            </a:pPr>
            <a:r>
              <a:rPr lang="ko-KR" altLang="en-US" sz="2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회원 정보 수정</a:t>
            </a:r>
            <a:endParaRPr lang="en-US" altLang="ko-KR" sz="2000" dirty="0"/>
          </a:p>
        </p:txBody>
      </p:sp>
      <p:pic>
        <p:nvPicPr>
          <p:cNvPr id="4" name="그림 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EAAA2C74-0B98-CFF3-4D74-C41E89BD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000" y="1080000"/>
            <a:ext cx="5742478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55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2477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5" name="Shape 3"/>
          <p:cNvSpPr/>
          <p:nvPr/>
        </p:nvSpPr>
        <p:spPr>
          <a:xfrm>
            <a:off x="863584" y="1741923"/>
            <a:ext cx="13070956" cy="4935149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7" name="Text 4"/>
          <p:cNvSpPr/>
          <p:nvPr/>
        </p:nvSpPr>
        <p:spPr>
          <a:xfrm>
            <a:off x="1321635" y="3365456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김신혁</a:t>
            </a:r>
            <a:endParaRPr lang="en-US" sz="1750" b="1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3839009" y="3354595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신동훈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  <a:p>
            <a:pPr marL="0" indent="0" algn="ctr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317854" y="3349717"/>
            <a:ext cx="1592342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이수성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115618" y="3350296"/>
            <a:ext cx="158007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정선호</a:t>
            </a:r>
            <a:endParaRPr lang="en-US" sz="1750" b="1" dirty="0">
              <a:solidFill>
                <a:srgbClr val="39393C"/>
              </a:solidFill>
              <a:latin typeface="+mn-ea"/>
              <a:cs typeface="Open Sans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766664" y="3347492"/>
            <a:ext cx="1481257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최은지</a:t>
            </a:r>
            <a:endParaRPr lang="en-US" sz="1750" b="1" dirty="0">
              <a:latin typeface="+mn-ea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625834" y="5012671"/>
            <a:ext cx="204739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4125194" y="5012671"/>
            <a:ext cx="204489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6622054" y="5012671"/>
            <a:ext cx="230278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9376803" y="5012671"/>
            <a:ext cx="2199084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2027849" y="5012671"/>
            <a:ext cx="211740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1403425" y="5913256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22" name="Text 4"/>
          <p:cNvSpPr/>
          <p:nvPr/>
        </p:nvSpPr>
        <p:spPr>
          <a:xfrm>
            <a:off x="1080377" y="4085902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만들 때 안일하게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생각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해서 많은 부분을 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 처리해서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부작용으로 웹 사이트가 많이 느려졌다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시일이 걸리더라도 데이터베이스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잘 만드는게 중요함을 체감했다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3" name="Text 4"/>
          <p:cNvSpPr/>
          <p:nvPr/>
        </p:nvSpPr>
        <p:spPr>
          <a:xfrm>
            <a:off x="3581054" y="4068756"/>
            <a:ext cx="2500677" cy="172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익숙하지 않은 분야의 구조를 처음부터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구축해가는 과정에서 굉장한 어려움을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겪었고 그 구조에 대해 감을 잡고 진행해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나아가기 시작할 때가 너무 늦어서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조그만 아쉬움이 든다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다만 이것저것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고쳐 나아가는 과정에 좀 더 익숙해지고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코드 사이의 연계를 고려하는 사고방식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함양 할 수 있는 좋은 기회였다</a:t>
            </a: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4" name="Text 4"/>
          <p:cNvSpPr/>
          <p:nvPr/>
        </p:nvSpPr>
        <p:spPr>
          <a:xfrm>
            <a:off x="8777475" y="4121807"/>
            <a:ext cx="2195005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다양한 것들을 만들 수 있겠구나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라는 생각만 해보았다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스스로 해서 실력을 쌓아야 할 텐데</a:t>
            </a:r>
            <a:r>
              <a:rPr lang="en-US" altLang="ko-KR" sz="1100" dirty="0"/>
              <a:t>..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5" name="Text 4"/>
          <p:cNvSpPr/>
          <p:nvPr/>
        </p:nvSpPr>
        <p:spPr>
          <a:xfrm>
            <a:off x="6295149" y="4083672"/>
            <a:ext cx="2357269" cy="1960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39393C"/>
                </a:solidFill>
                <a:latin typeface="Open Sans" pitchFamily="34" charset="0"/>
              </a:rPr>
              <a:t>어려웠지만 조원들의 도움으로 </a:t>
            </a:r>
            <a:endParaRPr lang="en-US" altLang="ko-KR" sz="1100" dirty="0">
              <a:solidFill>
                <a:srgbClr val="39393C"/>
              </a:solidFill>
              <a:latin typeface="Open Sans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39393C"/>
                </a:solidFill>
                <a:latin typeface="Open Sans" pitchFamily="34" charset="0"/>
              </a:rPr>
              <a:t>해쳐나갔다</a:t>
            </a:r>
            <a:r>
              <a:rPr lang="en-US" altLang="ko-KR" sz="1100" dirty="0"/>
              <a:t>. </a:t>
            </a:r>
            <a:r>
              <a:rPr lang="ko-KR" altLang="en-US" sz="1100" dirty="0"/>
              <a:t>스프링이 많이 어렵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다는 것을 느꼈고</a:t>
            </a:r>
            <a:r>
              <a:rPr lang="en-US" altLang="ko-KR" sz="1100" dirty="0"/>
              <a:t> </a:t>
            </a:r>
            <a:r>
              <a:rPr lang="ko-KR" altLang="en-US" sz="1100" dirty="0"/>
              <a:t>개인적인 공부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가</a:t>
            </a:r>
            <a:r>
              <a:rPr lang="en-US" altLang="ko-KR" sz="1100" dirty="0"/>
              <a:t> </a:t>
            </a:r>
            <a:r>
              <a:rPr lang="ko-KR" altLang="en-US" sz="1100" dirty="0"/>
              <a:t>필요 할 것 같다</a:t>
            </a:r>
            <a:r>
              <a:rPr lang="en-US" altLang="ko-KR" sz="1100"/>
              <a:t>..</a:t>
            </a:r>
            <a:r>
              <a:rPr lang="en-US" altLang="ko-KR" sz="110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26" name="Text 4"/>
          <p:cNvSpPr/>
          <p:nvPr/>
        </p:nvSpPr>
        <p:spPr>
          <a:xfrm>
            <a:off x="11409789" y="4087151"/>
            <a:ext cx="2195005" cy="928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이번 프로젝트를 통해 하나하나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내가 직접 웹사이트 디자인을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해보니 무엇이 어렵고 더 보충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해야하 지 알게 되었다</a:t>
            </a:r>
            <a:r>
              <a:rPr lang="en-US" altLang="ko-KR" sz="11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역시 팀프로젝트는  모두에게  도움을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주며 도움 받고 많은 것을 배우게 된다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그럼으로 우린 한단계 더 업그레이드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되었고 성장했다</a:t>
            </a:r>
            <a:r>
              <a:rPr lang="en-US" altLang="ko-KR" sz="1100" dirty="0"/>
              <a:t>.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3" y="2080352"/>
            <a:ext cx="1725019" cy="128510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80" y="2087066"/>
            <a:ext cx="1739558" cy="127839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46" y="2096461"/>
            <a:ext cx="1736922" cy="130269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784" y="2121462"/>
            <a:ext cx="1741803" cy="13180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732" y="2092316"/>
            <a:ext cx="1720835" cy="130683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E13C92D1-7770-9911-0F8D-449C3F673A2D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5.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자체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평가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의견</a:t>
            </a:r>
            <a:endParaRPr lang="en-US" altLang="ko-KR" sz="4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53662" y="3094552"/>
            <a:ext cx="1596307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248" dirty="0"/>
              <a:t>Q &amp; A</a:t>
            </a:r>
          </a:p>
        </p:txBody>
      </p:sp>
      <p:sp>
        <p:nvSpPr>
          <p:cNvPr id="6" name="Text 4"/>
          <p:cNvSpPr/>
          <p:nvPr/>
        </p:nvSpPr>
        <p:spPr>
          <a:xfrm>
            <a:off x="809268" y="2276519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9" name="Text 5"/>
          <p:cNvSpPr/>
          <p:nvPr/>
        </p:nvSpPr>
        <p:spPr>
          <a:xfrm>
            <a:off x="809268" y="5993974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0" name="Text 6"/>
          <p:cNvSpPr/>
          <p:nvPr/>
        </p:nvSpPr>
        <p:spPr>
          <a:xfrm>
            <a:off x="809268" y="6593773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1" name="Text 7"/>
          <p:cNvSpPr/>
          <p:nvPr/>
        </p:nvSpPr>
        <p:spPr>
          <a:xfrm>
            <a:off x="809268" y="7193572"/>
            <a:ext cx="13011864" cy="385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699" dirty="0"/>
          </a:p>
        </p:txBody>
      </p:sp>
      <p:sp>
        <p:nvSpPr>
          <p:cNvPr id="12" name="Text 2"/>
          <p:cNvSpPr/>
          <p:nvPr/>
        </p:nvSpPr>
        <p:spPr>
          <a:xfrm>
            <a:off x="8074855" y="3094552"/>
            <a:ext cx="3305908" cy="69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ko-KR" altLang="en-US" sz="4248" dirty="0"/>
              <a:t>감사합니다</a:t>
            </a:r>
            <a:r>
              <a:rPr lang="en-US" altLang="ko-KR" sz="4248" dirty="0"/>
              <a:t>.</a:t>
            </a:r>
            <a:endParaRPr lang="en-US" sz="4248" dirty="0"/>
          </a:p>
        </p:txBody>
      </p:sp>
    </p:spTree>
    <p:extLst>
      <p:ext uri="{BB962C8B-B14F-4D97-AF65-F5344CB8AC3E}">
        <p14:creationId xmlns:p14="http://schemas.microsoft.com/office/powerpoint/2010/main" val="348371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19575" y="0"/>
            <a:ext cx="14630400" cy="786215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52715" y="639045"/>
            <a:ext cx="2819043" cy="454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7"/>
              </a:lnSpc>
              <a:buNone/>
            </a:pPr>
            <a:r>
              <a:rPr lang="en-US" sz="27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1. 프로젝트 개요</a:t>
            </a:r>
            <a:endParaRPr lang="en-US" sz="27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51" y="-16078"/>
            <a:ext cx="4201556" cy="4170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54548" y="3547621"/>
            <a:ext cx="7160455" cy="73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607"/>
              </a:lnSpc>
            </a:pP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VIE  = 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Mo`</a:t>
            </a:r>
            <a:r>
              <a:rPr lang="en-US" sz="3600" b="1" dirty="0" err="1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 + 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Re`</a:t>
            </a:r>
            <a:r>
              <a:rPr lang="en-US" sz="3600" b="1" dirty="0" err="1">
                <a:solidFill>
                  <a:srgbClr val="FF0000"/>
                </a:solidFill>
                <a:latin typeface="+mn-ea"/>
                <a:cs typeface="Playfair Display" pitchFamily="34" charset="-120"/>
              </a:rPr>
              <a:t>vie</a:t>
            </a:r>
            <a:r>
              <a:rPr lang="en-US" sz="3600" b="1" dirty="0" err="1">
                <a:solidFill>
                  <a:srgbClr val="101014"/>
                </a:solidFill>
                <a:latin typeface="+mn-ea"/>
                <a:cs typeface="Playfair Display" pitchFamily="34" charset="-120"/>
              </a:rPr>
              <a:t>`w</a:t>
            </a:r>
            <a:r>
              <a:rPr lang="en-US" sz="3600" b="1" dirty="0">
                <a:solidFill>
                  <a:srgbClr val="101014"/>
                </a:solidFill>
                <a:latin typeface="+mn-ea"/>
                <a:cs typeface="Playfair Display" pitchFamily="34" charset="-120"/>
              </a:rPr>
              <a:t> </a:t>
            </a:r>
            <a:endParaRPr lang="en-US" sz="36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2715" y="4428013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영화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(Movie)와 </a:t>
            </a:r>
            <a:r>
              <a:rPr lang="ko-KR" alt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비평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(Review) 두 단어의 공통 알파벳을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영어로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표기</a:t>
            </a:r>
            <a:endParaRPr lang="en-US" sz="16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252715" y="4893442"/>
            <a:ext cx="13309044" cy="393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영화관련 리뷰서비스를 제공하는 웹서비스에서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아이디어를</a:t>
            </a:r>
            <a:r>
              <a:rPr lang="en-US" sz="160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9393C"/>
                </a:solidFill>
                <a:latin typeface="+mn-ea"/>
                <a:cs typeface="Open Sans" pitchFamily="34" charset="-120"/>
              </a:rPr>
              <a:t>착안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0678" y="5413676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0" name="Text 7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endParaRPr lang="en-US" sz="1387" dirty="0"/>
          </a:p>
        </p:txBody>
      </p:sp>
      <p:sp>
        <p:nvSpPr>
          <p:cNvPr id="11" name="Text 8"/>
          <p:cNvSpPr/>
          <p:nvPr/>
        </p:nvSpPr>
        <p:spPr>
          <a:xfrm>
            <a:off x="660678" y="5580153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 커뮤니티 웹서비스</a:t>
            </a:r>
            <a:endParaRPr lang="en-US" sz="1387" dirty="0"/>
          </a:p>
        </p:txBody>
      </p:sp>
      <p:sp>
        <p:nvSpPr>
          <p:cNvPr id="12" name="Text 9"/>
          <p:cNvSpPr/>
          <p:nvPr/>
        </p:nvSpPr>
        <p:spPr>
          <a:xfrm>
            <a:off x="660678" y="5903324"/>
            <a:ext cx="13309044" cy="314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38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리뷰를 작성하고, 다른 사용자들의 리뷰와 평점을 볼 수 있는 곳.  영화 정보와 커뮤니티 게시판, 고객센터도 제공.</a:t>
            </a:r>
            <a:endParaRPr lang="en-US" sz="138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142673" y="577102"/>
            <a:ext cx="3848100" cy="564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3446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아 오늘 영화 뭐 보지?</a:t>
            </a:r>
            <a:endParaRPr lang="en-US" sz="3446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092396" y="1567429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6" name="Text 4"/>
          <p:cNvSpPr/>
          <p:nvPr/>
        </p:nvSpPr>
        <p:spPr>
          <a:xfrm>
            <a:off x="6289953" y="1547772"/>
            <a:ext cx="990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1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6711434" y="1576019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영화 관련 커뮤니티 웹 서비스 개발을 목표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80449" y="2359371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9" name="Text 7"/>
          <p:cNvSpPr/>
          <p:nvPr/>
        </p:nvSpPr>
        <p:spPr>
          <a:xfrm>
            <a:off x="6270903" y="2351208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2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711434" y="2379454"/>
            <a:ext cx="3688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ko-KR" altLang="en-US" sz="1723" b="1" dirty="0">
                <a:latin typeface="바탕" panose="02030600000101010101" pitchFamily="18" charset="-127"/>
                <a:ea typeface="바탕" panose="02030600000101010101" pitchFamily="18" charset="-127"/>
              </a:rPr>
              <a:t>기존에 설정한 목표 요구사항을 충족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063670" y="3193688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2" name="Text 10"/>
          <p:cNvSpPr/>
          <p:nvPr/>
        </p:nvSpPr>
        <p:spPr>
          <a:xfrm>
            <a:off x="6274713" y="3154643"/>
            <a:ext cx="12954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3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711434" y="3182890"/>
            <a:ext cx="223266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DB 사용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080449" y="3922080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5" name="Text 13"/>
          <p:cNvSpPr/>
          <p:nvPr/>
        </p:nvSpPr>
        <p:spPr>
          <a:xfrm>
            <a:off x="6270903" y="3958079"/>
            <a:ext cx="13716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4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711434" y="3986325"/>
            <a:ext cx="178308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UI 기반 서비스 구현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63670" y="4785444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8" name="Text 16"/>
          <p:cNvSpPr/>
          <p:nvPr/>
        </p:nvSpPr>
        <p:spPr>
          <a:xfrm>
            <a:off x="6278523" y="4761514"/>
            <a:ext cx="12192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5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711434" y="4789761"/>
            <a:ext cx="33147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Java Spring + Python » 공공데이터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80449" y="5526815"/>
            <a:ext cx="494174" cy="433383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21" name="Text 19"/>
          <p:cNvSpPr/>
          <p:nvPr/>
        </p:nvSpPr>
        <p:spPr>
          <a:xfrm>
            <a:off x="6267093" y="5564950"/>
            <a:ext cx="144780" cy="338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8"/>
              </a:lnSpc>
              <a:buNone/>
            </a:pPr>
            <a:r>
              <a:rPr lang="en-US" sz="2067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6</a:t>
            </a:r>
            <a:endParaRPr lang="en-US" sz="2067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711434" y="5593196"/>
            <a:ext cx="194310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사용자에게 영화 정보 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711434" y="6049280"/>
            <a:ext cx="3939540" cy="282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23" b="1" dirty="0">
                <a:solidFill>
                  <a:srgbClr val="101014"/>
                </a:solidFill>
                <a:latin typeface="바탕" panose="02030600000101010101" pitchFamily="18" charset="-127"/>
                <a:ea typeface="바탕" panose="02030600000101010101" pitchFamily="18" charset="-127"/>
                <a:cs typeface="Playfair Display" pitchFamily="34" charset="-120"/>
              </a:rPr>
              <a:t>                      + 영화 관련 커뮤니티 기능 제공</a:t>
            </a:r>
            <a:endParaRPr lang="en-US" sz="1723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 rotWithShape="1">
          <a:blip r:embed="rId3"/>
          <a:srcRect b="7058"/>
          <a:stretch/>
        </p:blipFill>
        <p:spPr>
          <a:xfrm>
            <a:off x="0" y="-2"/>
            <a:ext cx="5760000" cy="79711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61" y="540001"/>
            <a:ext cx="6125037" cy="6840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1631099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목표 요구사항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148399" y="2830343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7" name="Text 3"/>
          <p:cNvSpPr/>
          <p:nvPr/>
        </p:nvSpPr>
        <p:spPr>
          <a:xfrm>
            <a:off x="8333542" y="2863436"/>
            <a:ext cx="1295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8870513" y="2899246"/>
            <a:ext cx="35661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HTML, CSS, Java Script 익숙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8148399" y="3850297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0" name="Text 6"/>
          <p:cNvSpPr/>
          <p:nvPr/>
        </p:nvSpPr>
        <p:spPr>
          <a:xfrm>
            <a:off x="8310682" y="3883390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870513" y="3919200"/>
            <a:ext cx="2636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MySQL  » 사이트 관리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8148399" y="4870252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3" name="Text 9"/>
          <p:cNvSpPr/>
          <p:nvPr/>
        </p:nvSpPr>
        <p:spPr>
          <a:xfrm>
            <a:off x="8318302" y="4903344"/>
            <a:ext cx="1600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8870513" y="4939155"/>
            <a:ext cx="35966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Spring 프레임워크, D3.js 이용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8148399" y="589020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FF9735"/>
          </a:solidFill>
          <a:ln/>
        </p:spPr>
      </p:sp>
      <p:sp>
        <p:nvSpPr>
          <p:cNvPr id="16" name="Text 12"/>
          <p:cNvSpPr/>
          <p:nvPr/>
        </p:nvSpPr>
        <p:spPr>
          <a:xfrm>
            <a:off x="8310682" y="5923298"/>
            <a:ext cx="17526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870513" y="5959109"/>
            <a:ext cx="26060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Python  »  API 데이터</a:t>
            </a:r>
            <a:endParaRPr lang="en-US" sz="218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07" y="1785452"/>
            <a:ext cx="2110859" cy="2095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080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이용자에게             편리한 영화 정보 제공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10" y="1785452"/>
            <a:ext cx="2110859" cy="2095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9683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영화 시장                    동향에 대한 정보 제공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012" y="1785452"/>
            <a:ext cx="2110859" cy="20953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6285" y="4101327"/>
            <a:ext cx="3074432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이용자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간                    </a:t>
            </a:r>
          </a:p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</a:t>
            </a: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형성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615" y="1785452"/>
            <a:ext cx="2110859" cy="20953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149132" y="4101327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평점 제공</a:t>
            </a:r>
            <a:endParaRPr lang="en-US" sz="2187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DD8BA87-3F5E-1F5C-8AF7-926357E667C3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49"/>
              </a:lnSpc>
              <a:buNone/>
            </a:pP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프로젝트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기대효과</a:t>
            </a:r>
            <a:endParaRPr lang="en-US" altLang="ko-KR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30" y="1510667"/>
            <a:ext cx="1777484" cy="17644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287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김신혁</a:t>
            </a:r>
            <a:endParaRPr lang="en-US" sz="2045" dirty="0"/>
          </a:p>
        </p:txBody>
      </p:sp>
      <p:sp>
        <p:nvSpPr>
          <p:cNvPr id="7" name="Text 4"/>
          <p:cNvSpPr/>
          <p:nvPr/>
        </p:nvSpPr>
        <p:spPr>
          <a:xfrm>
            <a:off x="779026" y="3994249"/>
            <a:ext cx="1877139" cy="7424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프로젝트 문서,       레포지토리 관리,   API 담당</a:t>
            </a:r>
            <a:endParaRPr lang="en-US" sz="163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164" y="1510667"/>
            <a:ext cx="1777484" cy="17644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20333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신동훈</a:t>
            </a:r>
            <a:endParaRPr lang="en-US" sz="2045" dirty="0"/>
          </a:p>
        </p:txBody>
      </p:sp>
      <p:sp>
        <p:nvSpPr>
          <p:cNvPr id="10" name="Text 6"/>
          <p:cNvSpPr/>
          <p:nvPr/>
        </p:nvSpPr>
        <p:spPr>
          <a:xfrm>
            <a:off x="3435072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프로젝트 환경 구성     및 자유 게시판,공지 게시판 담당</a:t>
            </a:r>
            <a:endParaRPr lang="en-US" sz="163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98" y="1510667"/>
            <a:ext cx="1777484" cy="17644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76380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이수성</a:t>
            </a:r>
            <a:endParaRPr lang="en-US" sz="2045" dirty="0"/>
          </a:p>
        </p:txBody>
      </p:sp>
      <p:sp>
        <p:nvSpPr>
          <p:cNvPr id="13" name="Text 8"/>
          <p:cNvSpPr/>
          <p:nvPr/>
        </p:nvSpPr>
        <p:spPr>
          <a:xfrm>
            <a:off x="6091118" y="3994249"/>
            <a:ext cx="2262903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유저 기능 및 관련    테이블 관리 등 전반적이용자 정보 담당</a:t>
            </a:r>
            <a:endParaRPr lang="en-US" sz="163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633" y="1510667"/>
            <a:ext cx="1777484" cy="17644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932426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정선호</a:t>
            </a:r>
            <a:endParaRPr lang="en-US" sz="2045" dirty="0"/>
          </a:p>
        </p:txBody>
      </p:sp>
      <p:sp>
        <p:nvSpPr>
          <p:cNvPr id="16" name="Text 10"/>
          <p:cNvSpPr/>
          <p:nvPr/>
        </p:nvSpPr>
        <p:spPr>
          <a:xfrm>
            <a:off x="8747165" y="3994249"/>
            <a:ext cx="1972417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통계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디자인,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ctr">
              <a:lnSpc>
                <a:spcPts val="2945"/>
              </a:lnSpc>
              <a:buNone/>
            </a:pPr>
            <a:r>
              <a:rPr lang="en-US" sz="1636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검색</a:t>
            </a: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및 기능 구현 등 인터페이스 담당</a:t>
            </a:r>
            <a:endParaRPr lang="en-US" sz="163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867" y="1510667"/>
            <a:ext cx="1777484" cy="17644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588472" y="3452953"/>
            <a:ext cx="2077641" cy="335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8"/>
              </a:lnSpc>
              <a:buNone/>
            </a:pPr>
            <a:r>
              <a:rPr lang="en-US" sz="204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최은지</a:t>
            </a:r>
            <a:endParaRPr lang="en-US" sz="2045" dirty="0"/>
          </a:p>
        </p:txBody>
      </p:sp>
      <p:sp>
        <p:nvSpPr>
          <p:cNvPr id="19" name="Text 12"/>
          <p:cNvSpPr/>
          <p:nvPr/>
        </p:nvSpPr>
        <p:spPr>
          <a:xfrm>
            <a:off x="11403211" y="3994249"/>
            <a:ext cx="2262902" cy="1113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163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로고, 파비콘, 웹의 헤더, 네비게이션, 푸터, 포스터 영역 등 디자인,PPT발표자료 담당</a:t>
            </a:r>
            <a:endParaRPr lang="en-US" sz="1636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B05802EA-4FE8-4D23-E3D6-2386BB905B2E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4"/>
              </a:lnSpc>
              <a:buNone/>
            </a:pP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2. 팀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구성원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역할</a:t>
            </a:r>
            <a:r>
              <a:rPr lang="en-US" altLang="ko-KR" sz="40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en-US" altLang="ko-KR" sz="4000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소개</a:t>
            </a:r>
            <a:endParaRPr lang="en-US" altLang="ko-KR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6" name="Shape 4"/>
          <p:cNvSpPr/>
          <p:nvPr/>
        </p:nvSpPr>
        <p:spPr>
          <a:xfrm>
            <a:off x="833199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7" name="Text 5"/>
          <p:cNvSpPr/>
          <p:nvPr/>
        </p:nvSpPr>
        <p:spPr>
          <a:xfrm>
            <a:off x="1259443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영화 정보 제공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410772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상영작 정보 제공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410772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개봉작 정보 제공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410772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상세 정보 제공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410772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찾기 기능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410772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추천 기능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129802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14" name="Text 12"/>
          <p:cNvSpPr/>
          <p:nvPr/>
        </p:nvSpPr>
        <p:spPr>
          <a:xfrm>
            <a:off x="4556046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커뮤니티 기능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707374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공지사항 게시판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707374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자유게시판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707374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쓰기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707374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수정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707374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삭제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707374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707374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댓글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6404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E4E4ED"/>
          </a:solidFill>
          <a:ln/>
        </p:spPr>
      </p:sp>
      <p:sp>
        <p:nvSpPr>
          <p:cNvPr id="23" name="Text 21"/>
          <p:cNvSpPr/>
          <p:nvPr/>
        </p:nvSpPr>
        <p:spPr>
          <a:xfrm>
            <a:off x="7852648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유저 관리 기능</a:t>
            </a:r>
            <a:endParaRPr lang="en-US" sz="2187" dirty="0"/>
          </a:p>
        </p:txBody>
      </p:sp>
      <p:sp>
        <p:nvSpPr>
          <p:cNvPr id="24" name="Text 22"/>
          <p:cNvSpPr/>
          <p:nvPr/>
        </p:nvSpPr>
        <p:spPr>
          <a:xfrm>
            <a:off x="8003977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가입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003977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로그인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003977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로그아웃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003977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자동 로그아웃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003977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정보 수정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8003977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회원 탈퇴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003977" y="625717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로그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10723007" y="2414916"/>
            <a:ext cx="3074432" cy="4459670"/>
          </a:xfrm>
          <a:prstGeom prst="roundRect">
            <a:avLst>
              <a:gd name="adj" fmla="val 4336"/>
            </a:avLst>
          </a:prstGeom>
          <a:solidFill>
            <a:srgbClr val="FBE780"/>
          </a:solidFill>
          <a:ln/>
        </p:spPr>
      </p:sp>
      <p:sp>
        <p:nvSpPr>
          <p:cNvPr id="32" name="Text 30"/>
          <p:cNvSpPr/>
          <p:nvPr/>
        </p:nvSpPr>
        <p:spPr>
          <a:xfrm>
            <a:off x="11149251" y="2635453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웹 구조</a:t>
            </a:r>
            <a:endParaRPr lang="en-US" sz="2187" dirty="0"/>
          </a:p>
        </p:txBody>
      </p:sp>
      <p:sp>
        <p:nvSpPr>
          <p:cNvPr id="33" name="Text 31"/>
          <p:cNvSpPr/>
          <p:nvPr/>
        </p:nvSpPr>
        <p:spPr>
          <a:xfrm>
            <a:off x="11300579" y="3214333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파비콘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300579" y="372147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로고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11300579" y="4228614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헤더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11300579" y="473575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네비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1300579" y="5242895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푸터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1300579" y="5750036"/>
            <a:ext cx="227468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게시판 상세기능</a:t>
            </a:r>
            <a:endParaRPr lang="en-US" sz="1750" dirty="0"/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9FFA865D-4474-557D-D47A-2922F9784EFC}"/>
              </a:ext>
            </a:extLst>
          </p:cNvPr>
          <p:cNvSpPr/>
          <p:nvPr/>
        </p:nvSpPr>
        <p:spPr>
          <a:xfrm>
            <a:off x="754856" y="549452"/>
            <a:ext cx="6560344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F895E9C8-C26F-B33E-7455-C1ABAD67D3A9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ko-KR" altLang="en-US" sz="201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요구사항 정리</a:t>
            </a:r>
            <a:endParaRPr lang="en-US" sz="201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40000"/>
            <a:ext cx="14760000" cy="68400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754856" y="549452"/>
            <a:ext cx="432816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39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3. 프로젝트 수행절차</a:t>
            </a:r>
            <a:endParaRPr lang="en-US" sz="396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69" y="2045787"/>
            <a:ext cx="12195482" cy="4077514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7169B035-D9CD-902D-1024-C15FC05F2A51}"/>
              </a:ext>
            </a:extLst>
          </p:cNvPr>
          <p:cNvSpPr/>
          <p:nvPr/>
        </p:nvSpPr>
        <p:spPr>
          <a:xfrm>
            <a:off x="639127" y="1268738"/>
            <a:ext cx="2045137" cy="329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13" dirty="0"/>
              <a:t>Gantt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628</Words>
  <Application>Microsoft Office PowerPoint</Application>
  <PresentationFormat>사용자 지정</PresentationFormat>
  <Paragraphs>197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바탕</vt:lpstr>
      <vt:lpstr>Arial</vt:lpstr>
      <vt:lpstr>Calibri</vt:lpstr>
      <vt:lpstr>Open Sans</vt:lpstr>
      <vt:lpstr>Playfair Display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김시원</cp:lastModifiedBy>
  <cp:revision>98</cp:revision>
  <dcterms:created xsi:type="dcterms:W3CDTF">2023-06-29T06:04:35Z</dcterms:created>
  <dcterms:modified xsi:type="dcterms:W3CDTF">2023-06-29T10:45:11Z</dcterms:modified>
</cp:coreProperties>
</file>